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74" r:id="rId9"/>
    <p:sldId id="261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06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12.12.2021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19717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12.12.2021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18539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12.12.2021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19632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12.12.2021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09280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12.12.2021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52023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12.12.2021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22274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12.12.2021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93817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12.12.2021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19842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12.12.2021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7257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12.12.2021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25082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12.12.2021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25017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3951A-D813-464A-922F-7BD9C606CC1B}" type="datetimeFigureOut">
              <a:rPr lang="nb-NO" smtClean="0"/>
              <a:t>12.12.2021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00207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smtClean="0"/>
              <a:t>Skisser/bilder for FKB-Bygning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91699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Taksprang (bunn)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97" y="1776412"/>
            <a:ext cx="5019675" cy="4524375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101" y="1738311"/>
            <a:ext cx="6181725" cy="4600575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2617693" y="3628185"/>
            <a:ext cx="376518" cy="1319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2850775" y="3899647"/>
            <a:ext cx="286871" cy="268941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533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takoverbyggkant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41" y="1408580"/>
            <a:ext cx="6603626" cy="4735283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869" y="1408580"/>
            <a:ext cx="5813110" cy="4508126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977153" y="3854824"/>
            <a:ext cx="1084730" cy="3944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2061883" y="3854824"/>
            <a:ext cx="364302" cy="6633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1353671" y="4518212"/>
            <a:ext cx="1038307" cy="4094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 flipV="1">
            <a:off x="977153" y="4249271"/>
            <a:ext cx="376518" cy="672819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V="1">
            <a:off x="3809856" y="3550026"/>
            <a:ext cx="863279" cy="3047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/>
          <p:cNvCxnSpPr/>
          <p:nvPr/>
        </p:nvCxnSpPr>
        <p:spPr>
          <a:xfrm>
            <a:off x="4383741" y="3379694"/>
            <a:ext cx="289394" cy="1703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 flipV="1">
            <a:off x="3645835" y="3379694"/>
            <a:ext cx="737906" cy="28294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/>
          <p:nvPr/>
        </p:nvCxnSpPr>
        <p:spPr>
          <a:xfrm flipH="1" flipV="1">
            <a:off x="3631154" y="3662643"/>
            <a:ext cx="178702" cy="192181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661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671225" cy="4945155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takoverbygg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01077"/>
            <a:ext cx="5086350" cy="4524375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1873624" y="2886635"/>
            <a:ext cx="2187388" cy="11385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H="1" flipV="1">
            <a:off x="4061012" y="2886635"/>
            <a:ext cx="708212" cy="6902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2519082" y="3576918"/>
            <a:ext cx="2250142" cy="11295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1873624" y="4025153"/>
            <a:ext cx="645458" cy="6813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244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Bygningbru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119965" y="2059640"/>
            <a:ext cx="4238625" cy="365760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53" y="1869140"/>
            <a:ext cx="427672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43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220730"/>
            <a:ext cx="10515600" cy="1325563"/>
          </a:xfrm>
        </p:spPr>
        <p:txBody>
          <a:bodyPr/>
          <a:lstStyle/>
          <a:p>
            <a:r>
              <a:rPr lang="nb-NO" dirty="0" smtClean="0"/>
              <a:t>Bygningsavgrensningstiltak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5" y="1334294"/>
            <a:ext cx="6810375" cy="533400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8734" y="1304925"/>
            <a:ext cx="6286500" cy="5553075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>
            <a:off x="1416422" y="2782095"/>
            <a:ext cx="502024" cy="5821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1416422" y="1999129"/>
            <a:ext cx="2052919" cy="7829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 flipV="1">
            <a:off x="3469341" y="2028292"/>
            <a:ext cx="510988" cy="6021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V="1">
            <a:off x="3666564" y="2630489"/>
            <a:ext cx="333095" cy="1008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/>
          <p:cNvCxnSpPr/>
          <p:nvPr/>
        </p:nvCxnSpPr>
        <p:spPr>
          <a:xfrm flipH="1" flipV="1">
            <a:off x="3666564" y="2731296"/>
            <a:ext cx="475130" cy="6660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linje 19"/>
          <p:cNvCxnSpPr/>
          <p:nvPr/>
        </p:nvCxnSpPr>
        <p:spPr>
          <a:xfrm flipV="1">
            <a:off x="3070411" y="3388939"/>
            <a:ext cx="1071283" cy="4347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/>
          <p:cNvCxnSpPr/>
          <p:nvPr/>
        </p:nvCxnSpPr>
        <p:spPr>
          <a:xfrm>
            <a:off x="2150268" y="3310218"/>
            <a:ext cx="737627" cy="8911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 flipV="1">
            <a:off x="1881184" y="3288131"/>
            <a:ext cx="288274" cy="876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linje 26"/>
          <p:cNvCxnSpPr/>
          <p:nvPr/>
        </p:nvCxnSpPr>
        <p:spPr>
          <a:xfrm flipV="1">
            <a:off x="2877669" y="4054987"/>
            <a:ext cx="385484" cy="1464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/>
          <p:cNvCxnSpPr/>
          <p:nvPr/>
        </p:nvCxnSpPr>
        <p:spPr>
          <a:xfrm flipH="1" flipV="1">
            <a:off x="3070411" y="3801640"/>
            <a:ext cx="183777" cy="2469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Sylinder 32"/>
          <p:cNvSpPr txBox="1"/>
          <p:nvPr/>
        </p:nvSpPr>
        <p:spPr>
          <a:xfrm>
            <a:off x="867335" y="5908438"/>
            <a:ext cx="360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(høydereferanse topp, fast høyde)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58723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ild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32" y="1277714"/>
            <a:ext cx="5766304" cy="4790036"/>
          </a:xfrm>
          <a:prstGeom prst="rect">
            <a:avLst/>
          </a:prstGeom>
        </p:spPr>
      </p:pic>
      <p:cxnSp>
        <p:nvCxnSpPr>
          <p:cNvPr id="27" name="Rett linje 26"/>
          <p:cNvCxnSpPr/>
          <p:nvPr/>
        </p:nvCxnSpPr>
        <p:spPr>
          <a:xfrm flipV="1">
            <a:off x="3269999" y="3161284"/>
            <a:ext cx="939339" cy="7813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/>
          <p:cNvCxnSpPr/>
          <p:nvPr/>
        </p:nvCxnSpPr>
        <p:spPr>
          <a:xfrm flipH="1">
            <a:off x="2714513" y="2753960"/>
            <a:ext cx="939340" cy="7980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Bild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706" y="1544169"/>
            <a:ext cx="4905375" cy="4610100"/>
          </a:xfrm>
          <a:prstGeom prst="rect">
            <a:avLst/>
          </a:prstGeom>
        </p:spPr>
      </p:pic>
      <p:sp>
        <p:nvSpPr>
          <p:cNvPr id="3" name="TekstSylinder 2"/>
          <p:cNvSpPr txBox="1"/>
          <p:nvPr/>
        </p:nvSpPr>
        <p:spPr>
          <a:xfrm>
            <a:off x="581632" y="412376"/>
            <a:ext cx="3891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Bygningsdelelinje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0003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906993"/>
          </a:xfrm>
        </p:spPr>
        <p:txBody>
          <a:bodyPr>
            <a:normAutofit/>
          </a:bodyPr>
          <a:lstStyle/>
          <a:p>
            <a:r>
              <a:rPr lang="nb-NO" dirty="0" smtClean="0"/>
              <a:t>Hjelpepunkt3d</a:t>
            </a:r>
            <a:r>
              <a:rPr lang="nb-NO" dirty="0" smtClean="0"/>
              <a:t/>
            </a:r>
            <a:br>
              <a:rPr lang="nb-NO" dirty="0" smtClean="0"/>
            </a:b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38791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106" y="545024"/>
            <a:ext cx="3497580" cy="5671751"/>
          </a:xfrm>
          <a:prstGeom prst="rect">
            <a:avLst/>
          </a:prstGeom>
        </p:spPr>
      </p:pic>
      <p:pic>
        <p:nvPicPr>
          <p:cNvPr id="5" name="Plassholder for innhold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77008" y="830538"/>
            <a:ext cx="3870722" cy="5484769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48553" y="-214922"/>
            <a:ext cx="10515600" cy="1325563"/>
          </a:xfrm>
        </p:spPr>
        <p:txBody>
          <a:bodyPr/>
          <a:lstStyle/>
          <a:p>
            <a:r>
              <a:rPr lang="nb-NO" dirty="0" smtClean="0"/>
              <a:t>fiktivbygningsavgrensning</a:t>
            </a:r>
            <a:endParaRPr lang="nb-NO" dirty="0"/>
          </a:p>
        </p:txBody>
      </p:sp>
      <p:cxnSp>
        <p:nvCxnSpPr>
          <p:cNvPr id="6" name="Rett linje 5"/>
          <p:cNvCxnSpPr/>
          <p:nvPr/>
        </p:nvCxnSpPr>
        <p:spPr>
          <a:xfrm flipH="1">
            <a:off x="4505174" y="2644588"/>
            <a:ext cx="120614" cy="4470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 flipH="1" flipV="1">
            <a:off x="4625788" y="2644589"/>
            <a:ext cx="1039906" cy="896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5445496" y="2734236"/>
            <a:ext cx="220198" cy="9637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602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hjelpelinje3d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618241" y="1565858"/>
            <a:ext cx="4530839" cy="5100945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9310" y="1374662"/>
            <a:ext cx="4877922" cy="5483338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2319333" y="2788025"/>
            <a:ext cx="459726" cy="19991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 flipV="1">
            <a:off x="2155415" y="2700225"/>
            <a:ext cx="503880" cy="20278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1963409" y="2637472"/>
            <a:ext cx="506368" cy="20475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/>
          <p:cNvCxnSpPr/>
          <p:nvPr/>
        </p:nvCxnSpPr>
        <p:spPr>
          <a:xfrm flipV="1">
            <a:off x="1701750" y="2574719"/>
            <a:ext cx="476810" cy="20241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1219830" y="2574719"/>
            <a:ext cx="498801" cy="20241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 flipV="1">
            <a:off x="578580" y="2637472"/>
            <a:ext cx="458946" cy="19614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V="1">
            <a:off x="781895" y="2574719"/>
            <a:ext cx="452716" cy="20241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V="1">
            <a:off x="985210" y="2574719"/>
            <a:ext cx="491234" cy="20241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834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nb-NO" dirty="0" err="1" smtClean="0"/>
              <a:t>Takplatå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344" y="1027906"/>
            <a:ext cx="5143500" cy="523875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86" y="1027906"/>
            <a:ext cx="6572250" cy="5267325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H="1">
            <a:off x="4957619" y="3550024"/>
            <a:ext cx="439134" cy="2259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4670612" y="3550024"/>
            <a:ext cx="287007" cy="2259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/>
          <p:cNvCxnSpPr/>
          <p:nvPr/>
        </p:nvCxnSpPr>
        <p:spPr>
          <a:xfrm flipV="1">
            <a:off x="4680554" y="3343835"/>
            <a:ext cx="411399" cy="2061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 flipH="1" flipV="1">
            <a:off x="5091953" y="3343835"/>
            <a:ext cx="304800" cy="2061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 flipV="1">
            <a:off x="3451411" y="4421450"/>
            <a:ext cx="238405" cy="1236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>
            <a:off x="3447070" y="4271057"/>
            <a:ext cx="242746" cy="1503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linje 19"/>
          <p:cNvCxnSpPr/>
          <p:nvPr/>
        </p:nvCxnSpPr>
        <p:spPr>
          <a:xfrm flipV="1">
            <a:off x="3231919" y="4269318"/>
            <a:ext cx="231260" cy="1247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/>
          <p:cNvCxnSpPr/>
          <p:nvPr/>
        </p:nvCxnSpPr>
        <p:spPr>
          <a:xfrm>
            <a:off x="3231919" y="4363258"/>
            <a:ext cx="236301" cy="1818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 flipV="1">
            <a:off x="1192026" y="3489122"/>
            <a:ext cx="314045" cy="2868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/>
        </p:nvCxnSpPr>
        <p:spPr>
          <a:xfrm flipH="1">
            <a:off x="1203794" y="3343835"/>
            <a:ext cx="417630" cy="1273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H="1" flipV="1">
            <a:off x="1602586" y="3343835"/>
            <a:ext cx="240922" cy="2061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linje 32"/>
          <p:cNvCxnSpPr/>
          <p:nvPr/>
        </p:nvCxnSpPr>
        <p:spPr>
          <a:xfrm flipV="1">
            <a:off x="1495919" y="3560839"/>
            <a:ext cx="338625" cy="2054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478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ild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32" y="739832"/>
            <a:ext cx="5766304" cy="4790036"/>
          </a:xfrm>
          <a:prstGeom prst="rect">
            <a:avLst/>
          </a:prstGeom>
        </p:spPr>
      </p:pic>
      <p:pic>
        <p:nvPicPr>
          <p:cNvPr id="21" name="Bild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04189" y="636184"/>
            <a:ext cx="6153150" cy="5286375"/>
          </a:xfrm>
          <a:prstGeom prst="rect">
            <a:avLst/>
          </a:prstGeom>
        </p:spPr>
      </p:pic>
      <p:cxnSp>
        <p:nvCxnSpPr>
          <p:cNvPr id="23" name="Rett linje 22"/>
          <p:cNvCxnSpPr/>
          <p:nvPr/>
        </p:nvCxnSpPr>
        <p:spPr>
          <a:xfrm flipH="1" flipV="1">
            <a:off x="3591099" y="2211186"/>
            <a:ext cx="689956" cy="4239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linje 26"/>
          <p:cNvCxnSpPr/>
          <p:nvPr/>
        </p:nvCxnSpPr>
        <p:spPr>
          <a:xfrm flipV="1">
            <a:off x="3341716" y="2635136"/>
            <a:ext cx="939339" cy="7813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/>
          <p:cNvCxnSpPr/>
          <p:nvPr/>
        </p:nvCxnSpPr>
        <p:spPr>
          <a:xfrm flipH="1">
            <a:off x="2651760" y="2211186"/>
            <a:ext cx="939340" cy="7980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tt linje 34"/>
          <p:cNvCxnSpPr/>
          <p:nvPr/>
        </p:nvCxnSpPr>
        <p:spPr>
          <a:xfrm flipH="1" flipV="1">
            <a:off x="3064626" y="3214428"/>
            <a:ext cx="277090" cy="202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tt linje 36"/>
          <p:cNvCxnSpPr/>
          <p:nvPr/>
        </p:nvCxnSpPr>
        <p:spPr>
          <a:xfrm flipH="1" flipV="1">
            <a:off x="2360815" y="3474720"/>
            <a:ext cx="423950" cy="2660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 flipH="1">
            <a:off x="2784765" y="3537931"/>
            <a:ext cx="279861" cy="2027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tt linje 42"/>
          <p:cNvCxnSpPr/>
          <p:nvPr/>
        </p:nvCxnSpPr>
        <p:spPr>
          <a:xfrm flipV="1">
            <a:off x="2360815" y="3214429"/>
            <a:ext cx="290945" cy="2602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V="1">
            <a:off x="3061855" y="3265258"/>
            <a:ext cx="0" cy="209462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 flipV="1">
            <a:off x="2651760" y="3030119"/>
            <a:ext cx="0" cy="209462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108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326841" y="744632"/>
            <a:ext cx="5562600" cy="561975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0318" y="521074"/>
            <a:ext cx="6858000" cy="6210300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>
            <a:off x="3218330" y="3787280"/>
            <a:ext cx="89646" cy="2199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2864505" y="3989295"/>
            <a:ext cx="89646" cy="2199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H="1">
            <a:off x="2954152" y="4007224"/>
            <a:ext cx="353824" cy="2020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2864504" y="3787280"/>
            <a:ext cx="353826" cy="2020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014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187048" y="1029494"/>
            <a:ext cx="6200775" cy="546735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0318" y="521074"/>
            <a:ext cx="6858000" cy="6210300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H="1">
            <a:off x="3693459" y="4554072"/>
            <a:ext cx="699246" cy="986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3128682" y="3550024"/>
            <a:ext cx="224118" cy="6723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/>
          <p:cNvCxnSpPr/>
          <p:nvPr/>
        </p:nvCxnSpPr>
        <p:spPr>
          <a:xfrm flipH="1" flipV="1">
            <a:off x="3594849" y="4312025"/>
            <a:ext cx="98610" cy="3406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3352800" y="4222376"/>
            <a:ext cx="242048" cy="896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 flipH="1">
            <a:off x="3240741" y="2976282"/>
            <a:ext cx="632013" cy="12446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/>
          <p:nvPr/>
        </p:nvCxnSpPr>
        <p:spPr>
          <a:xfrm>
            <a:off x="3240741" y="3099916"/>
            <a:ext cx="112059" cy="3604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H="1">
            <a:off x="3128682" y="3446621"/>
            <a:ext cx="208990" cy="1034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/>
        </p:nvCxnSpPr>
        <p:spPr>
          <a:xfrm flipH="1" flipV="1">
            <a:off x="4240307" y="4061013"/>
            <a:ext cx="174811" cy="4930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H="1">
            <a:off x="3818966" y="4061012"/>
            <a:ext cx="421340" cy="627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 flipH="1" flipV="1">
            <a:off x="3644154" y="3550024"/>
            <a:ext cx="197785" cy="5800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tt linje 33"/>
          <p:cNvCxnSpPr/>
          <p:nvPr/>
        </p:nvCxnSpPr>
        <p:spPr>
          <a:xfrm flipH="1">
            <a:off x="3864210" y="3605377"/>
            <a:ext cx="351866" cy="600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/>
          <p:cNvCxnSpPr/>
          <p:nvPr/>
        </p:nvCxnSpPr>
        <p:spPr>
          <a:xfrm flipH="1" flipV="1">
            <a:off x="3706905" y="3108978"/>
            <a:ext cx="165850" cy="5498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/>
          <p:cNvCxnSpPr/>
          <p:nvPr/>
        </p:nvCxnSpPr>
        <p:spPr>
          <a:xfrm flipH="1" flipV="1">
            <a:off x="4029636" y="3065829"/>
            <a:ext cx="183777" cy="5512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 flipH="1">
            <a:off x="3706905" y="3074062"/>
            <a:ext cx="320069" cy="328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3872754" y="2976282"/>
            <a:ext cx="162976" cy="453723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 flipV="1">
            <a:off x="3644154" y="3463746"/>
            <a:ext cx="395989" cy="80104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383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948" y="1024822"/>
            <a:ext cx="9914443" cy="5496253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>
            <a:off x="8210006" y="6185263"/>
            <a:ext cx="2860765" cy="18941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>
            <a:off x="8079377" y="5963194"/>
            <a:ext cx="130629" cy="22206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>
            <a:off x="5897880" y="5819503"/>
            <a:ext cx="2181497" cy="14369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/>
          <p:cNvCxnSpPr/>
          <p:nvPr/>
        </p:nvCxnSpPr>
        <p:spPr>
          <a:xfrm flipV="1">
            <a:off x="5212080" y="5819504"/>
            <a:ext cx="685800" cy="1436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2593243" y="5819503"/>
            <a:ext cx="2618837" cy="14369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/>
          <p:cNvCxnSpPr/>
          <p:nvPr/>
        </p:nvCxnSpPr>
        <p:spPr>
          <a:xfrm flipV="1">
            <a:off x="2769326" y="3772949"/>
            <a:ext cx="2527662" cy="31572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 flipV="1">
            <a:off x="5278482" y="3181568"/>
            <a:ext cx="863238" cy="59138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/>
          <p:nvPr/>
        </p:nvCxnSpPr>
        <p:spPr>
          <a:xfrm flipV="1">
            <a:off x="7948749" y="2093840"/>
            <a:ext cx="21227" cy="35108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V="1">
            <a:off x="6141720" y="2867297"/>
            <a:ext cx="1807029" cy="31427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ktangel 32"/>
          <p:cNvSpPr/>
          <p:nvPr/>
        </p:nvSpPr>
        <p:spPr>
          <a:xfrm>
            <a:off x="1074421" y="669956"/>
            <a:ext cx="4539343" cy="1547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4" name="TekstSylinder 33"/>
          <p:cNvSpPr txBox="1"/>
          <p:nvPr/>
        </p:nvSpPr>
        <p:spPr>
          <a:xfrm>
            <a:off x="2122714" y="1384802"/>
            <a:ext cx="2860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HREF TOP</a:t>
            </a:r>
          </a:p>
          <a:p>
            <a:r>
              <a:rPr lang="nb-NO" dirty="0" smtClean="0"/>
              <a:t>HREF FOT</a:t>
            </a:r>
            <a:endParaRPr lang="nb-NO" dirty="0"/>
          </a:p>
        </p:txBody>
      </p:sp>
      <p:cxnSp>
        <p:nvCxnSpPr>
          <p:cNvPr id="35" name="Rett linje 34"/>
          <p:cNvCxnSpPr/>
          <p:nvPr/>
        </p:nvCxnSpPr>
        <p:spPr>
          <a:xfrm flipV="1">
            <a:off x="3283132" y="1530531"/>
            <a:ext cx="1383032" cy="3497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tt linje 36"/>
          <p:cNvCxnSpPr/>
          <p:nvPr/>
        </p:nvCxnSpPr>
        <p:spPr>
          <a:xfrm flipV="1">
            <a:off x="3279043" y="1820473"/>
            <a:ext cx="1340445" cy="2299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/>
          <p:cNvCxnSpPr/>
          <p:nvPr/>
        </p:nvCxnSpPr>
        <p:spPr>
          <a:xfrm flipV="1">
            <a:off x="7948749" y="2547257"/>
            <a:ext cx="0" cy="289942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 flipV="1">
            <a:off x="7969976" y="1443930"/>
            <a:ext cx="1343841" cy="64991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 flipH="1" flipV="1">
            <a:off x="9313817" y="1443930"/>
            <a:ext cx="1383985" cy="58720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kstSylinder 52"/>
          <p:cNvSpPr txBox="1"/>
          <p:nvPr/>
        </p:nvSpPr>
        <p:spPr>
          <a:xfrm>
            <a:off x="391886" y="189411"/>
            <a:ext cx="2723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Fasadeliv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0316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14" y="899146"/>
            <a:ext cx="7709917" cy="5590685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7311195" y="5502310"/>
            <a:ext cx="4539343" cy="1547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TekstSylinder 5"/>
          <p:cNvSpPr txBox="1"/>
          <p:nvPr/>
        </p:nvSpPr>
        <p:spPr>
          <a:xfrm>
            <a:off x="7364941" y="5742460"/>
            <a:ext cx="2860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HREF TOP</a:t>
            </a:r>
          </a:p>
          <a:p>
            <a:r>
              <a:rPr lang="nb-NO" dirty="0" smtClean="0"/>
              <a:t>HREF FOT</a:t>
            </a:r>
            <a:endParaRPr lang="nb-NO" dirty="0"/>
          </a:p>
        </p:txBody>
      </p:sp>
      <p:cxnSp>
        <p:nvCxnSpPr>
          <p:cNvPr id="7" name="Rett linje 6"/>
          <p:cNvCxnSpPr/>
          <p:nvPr/>
        </p:nvCxnSpPr>
        <p:spPr>
          <a:xfrm flipV="1">
            <a:off x="8449599" y="5871825"/>
            <a:ext cx="1383032" cy="3497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 flipV="1">
            <a:off x="8445510" y="6161767"/>
            <a:ext cx="1340445" cy="2299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2799956" y="1488265"/>
            <a:ext cx="1759432" cy="133691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/>
          <p:cNvCxnSpPr/>
          <p:nvPr/>
        </p:nvCxnSpPr>
        <p:spPr>
          <a:xfrm>
            <a:off x="4556861" y="1488265"/>
            <a:ext cx="4725876" cy="94593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2771578" y="5236295"/>
            <a:ext cx="1816187" cy="3131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 flipV="1">
            <a:off x="4556861" y="5152171"/>
            <a:ext cx="4978124" cy="39729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517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49013" y="131795"/>
            <a:ext cx="10515600" cy="1325563"/>
          </a:xfrm>
        </p:spPr>
        <p:txBody>
          <a:bodyPr/>
          <a:lstStyle/>
          <a:p>
            <a:r>
              <a:rPr lang="nb-NO" dirty="0" smtClean="0"/>
              <a:t>Grunnmur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290" y="1339710"/>
            <a:ext cx="7620660" cy="5250635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>
            <a:off x="5499012" y="3965027"/>
            <a:ext cx="1227608" cy="8970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>
            <a:off x="6029784" y="3638155"/>
            <a:ext cx="1178210" cy="8518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6699819" y="4490020"/>
            <a:ext cx="508175" cy="3720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5499012" y="3629222"/>
            <a:ext cx="530772" cy="3358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7913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Låvebru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030175" y="804185"/>
            <a:ext cx="4118429" cy="5312774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514" y="1343771"/>
            <a:ext cx="3573905" cy="424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592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442" y="1989813"/>
            <a:ext cx="4618120" cy="4366638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8967426" y="4149484"/>
            <a:ext cx="94593" cy="1135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1653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709" y="1532073"/>
            <a:ext cx="5669771" cy="4701947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H="1" flipV="1">
            <a:off x="8620585" y="3632375"/>
            <a:ext cx="252248" cy="36891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 flipH="1" flipV="1">
            <a:off x="8959875" y="3434517"/>
            <a:ext cx="249761" cy="39571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8620585" y="3443189"/>
            <a:ext cx="353147" cy="18918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8872833" y="3816834"/>
            <a:ext cx="336803" cy="18446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 flipH="1" flipV="1">
            <a:off x="7737716" y="4295579"/>
            <a:ext cx="193004" cy="3142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 flipH="1" flipV="1">
            <a:off x="7515948" y="4430516"/>
            <a:ext cx="175522" cy="25499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 flipH="1">
            <a:off x="7515948" y="4295579"/>
            <a:ext cx="221768" cy="1349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 flipV="1">
            <a:off x="7691470" y="4584492"/>
            <a:ext cx="211258" cy="10102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1983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523" y="1443121"/>
            <a:ext cx="4983912" cy="4892464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689" y="1396854"/>
            <a:ext cx="4196862" cy="4938731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>
            <a:off x="7737716" y="5435950"/>
            <a:ext cx="214411" cy="819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8378059" y="4617194"/>
            <a:ext cx="214411" cy="819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>
            <a:off x="8949559" y="3807372"/>
            <a:ext cx="214411" cy="819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9567567" y="2964968"/>
            <a:ext cx="214411" cy="819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522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8218" y="914399"/>
            <a:ext cx="8284911" cy="5561216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483" y="914399"/>
            <a:ext cx="6200775" cy="5267325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3192087" y="3233653"/>
            <a:ext cx="798023" cy="9393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 flipV="1">
            <a:off x="1637607" y="2061559"/>
            <a:ext cx="898856" cy="9476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3965173" y="3117273"/>
            <a:ext cx="871663" cy="1163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2536463" y="1949335"/>
            <a:ext cx="755377" cy="1122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H="1" flipV="1">
            <a:off x="3291840" y="1949335"/>
            <a:ext cx="1544996" cy="11679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 flipH="1" flipV="1">
            <a:off x="1671398" y="3009208"/>
            <a:ext cx="1545582" cy="11471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465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543" y="1128019"/>
            <a:ext cx="5562600" cy="5133975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6082" y="975187"/>
            <a:ext cx="6905625" cy="5772150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 flipH="1" flipV="1">
            <a:off x="4688379" y="2136373"/>
            <a:ext cx="781396" cy="10806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2817061" y="3217026"/>
            <a:ext cx="2652714" cy="156279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/>
          <p:cNvCxnSpPr/>
          <p:nvPr/>
        </p:nvCxnSpPr>
        <p:spPr>
          <a:xfrm>
            <a:off x="2152996" y="3678382"/>
            <a:ext cx="731520" cy="101830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523788" y="2136373"/>
            <a:ext cx="1629208" cy="154200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 flipV="1">
            <a:off x="2318210" y="1986744"/>
            <a:ext cx="1735285" cy="10390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>
            <a:off x="4053495" y="1986743"/>
            <a:ext cx="648394" cy="1496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linje 19"/>
          <p:cNvCxnSpPr/>
          <p:nvPr/>
        </p:nvCxnSpPr>
        <p:spPr>
          <a:xfrm>
            <a:off x="534698" y="2117153"/>
            <a:ext cx="803694" cy="192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>
            <a:off x="1349302" y="2159234"/>
            <a:ext cx="966832" cy="8021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802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914" y="131188"/>
            <a:ext cx="6247480" cy="2262545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914" y="2336822"/>
            <a:ext cx="6247480" cy="2448564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4775" y="4536744"/>
            <a:ext cx="6242619" cy="231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36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26217" y="83467"/>
            <a:ext cx="10515600" cy="1325563"/>
          </a:xfrm>
        </p:spPr>
        <p:txBody>
          <a:bodyPr/>
          <a:lstStyle/>
          <a:p>
            <a:r>
              <a:rPr lang="nb-NO" dirty="0" err="1" smtClean="0"/>
              <a:t>AnnenBygning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867399" y="1249729"/>
            <a:ext cx="5819775" cy="4193807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198" y="1271586"/>
            <a:ext cx="5029200" cy="4171950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>
            <a:off x="3446585" y="3255666"/>
            <a:ext cx="120580" cy="3014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 flipV="1">
            <a:off x="3567165" y="3406391"/>
            <a:ext cx="803868" cy="1507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/>
          <p:cNvCxnSpPr/>
          <p:nvPr/>
        </p:nvCxnSpPr>
        <p:spPr>
          <a:xfrm flipH="1" flipV="1">
            <a:off x="3376246" y="3104941"/>
            <a:ext cx="70339" cy="1507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H="1" flipV="1">
            <a:off x="4210259" y="2934119"/>
            <a:ext cx="160774" cy="4722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/>
          <p:cNvCxnSpPr/>
          <p:nvPr/>
        </p:nvCxnSpPr>
        <p:spPr>
          <a:xfrm flipH="1">
            <a:off x="3376246" y="2934119"/>
            <a:ext cx="834013" cy="1708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782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14865" y="23425"/>
            <a:ext cx="10515600" cy="1325563"/>
          </a:xfrm>
        </p:spPr>
        <p:txBody>
          <a:bodyPr/>
          <a:lstStyle/>
          <a:p>
            <a:r>
              <a:rPr lang="nb-NO" dirty="0" err="1" smtClean="0"/>
              <a:t>Takkant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019" y="1082490"/>
            <a:ext cx="7136965" cy="5117726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083" y="1027906"/>
            <a:ext cx="5743575" cy="5000625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>
            <a:off x="1828800" y="3191435"/>
            <a:ext cx="385482" cy="10936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 flipV="1">
            <a:off x="2214282" y="3618100"/>
            <a:ext cx="1613647" cy="6670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/>
          <p:cNvCxnSpPr/>
          <p:nvPr/>
        </p:nvCxnSpPr>
        <p:spPr>
          <a:xfrm>
            <a:off x="3658301" y="3086403"/>
            <a:ext cx="169628" cy="5549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>
            <a:off x="1409700" y="2981371"/>
            <a:ext cx="419100" cy="2100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H="1">
            <a:off x="1409700" y="2384800"/>
            <a:ext cx="1677101" cy="5965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/>
          <p:cNvCxnSpPr/>
          <p:nvPr/>
        </p:nvCxnSpPr>
        <p:spPr>
          <a:xfrm>
            <a:off x="4367213" y="2871228"/>
            <a:ext cx="393046" cy="2151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 flipV="1">
            <a:off x="4752695" y="2644588"/>
            <a:ext cx="286171" cy="4266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/>
          <p:nvPr/>
        </p:nvCxnSpPr>
        <p:spPr>
          <a:xfrm flipV="1">
            <a:off x="5038866" y="2501153"/>
            <a:ext cx="347381" cy="1434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/>
          <p:cNvCxnSpPr/>
          <p:nvPr/>
        </p:nvCxnSpPr>
        <p:spPr>
          <a:xfrm>
            <a:off x="3679207" y="1483073"/>
            <a:ext cx="1707040" cy="10489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 flipV="1">
            <a:off x="3428039" y="1483073"/>
            <a:ext cx="286991" cy="1324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H="1">
            <a:off x="3137928" y="1615486"/>
            <a:ext cx="297378" cy="4742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linje 32"/>
          <p:cNvCxnSpPr/>
          <p:nvPr/>
        </p:nvCxnSpPr>
        <p:spPr>
          <a:xfrm>
            <a:off x="3137928" y="2074608"/>
            <a:ext cx="787073" cy="5468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tt linje 34"/>
          <p:cNvCxnSpPr/>
          <p:nvPr/>
        </p:nvCxnSpPr>
        <p:spPr>
          <a:xfrm>
            <a:off x="3086801" y="2384800"/>
            <a:ext cx="348505" cy="1880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/>
          <p:cNvCxnSpPr/>
          <p:nvPr/>
        </p:nvCxnSpPr>
        <p:spPr>
          <a:xfrm flipH="1">
            <a:off x="3715030" y="2878885"/>
            <a:ext cx="606310" cy="1923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 flipH="1">
            <a:off x="3494694" y="2621455"/>
            <a:ext cx="396861" cy="1349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/>
          <p:cNvCxnSpPr/>
          <p:nvPr/>
        </p:nvCxnSpPr>
        <p:spPr>
          <a:xfrm>
            <a:off x="3049824" y="4455647"/>
            <a:ext cx="302976" cy="5468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>
            <a:off x="3600871" y="4236665"/>
            <a:ext cx="290684" cy="5801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H="1">
            <a:off x="3049824" y="4236665"/>
            <a:ext cx="551047" cy="2189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tt linje 47"/>
          <p:cNvCxnSpPr/>
          <p:nvPr/>
        </p:nvCxnSpPr>
        <p:spPr>
          <a:xfrm flipV="1">
            <a:off x="3352800" y="4790146"/>
            <a:ext cx="538755" cy="180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770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Bygningslinje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4447" y="788894"/>
            <a:ext cx="6859071" cy="6472518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>
            <a:off x="2634701" y="3639670"/>
            <a:ext cx="192741" cy="7171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 flipV="1">
            <a:off x="2830079" y="4285129"/>
            <a:ext cx="334462" cy="670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3164541" y="3397624"/>
            <a:ext cx="367553" cy="8875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>
            <a:off x="2731071" y="3397624"/>
            <a:ext cx="7721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2365537" y="3478306"/>
            <a:ext cx="309192" cy="1613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 flipH="1">
            <a:off x="2362900" y="3388660"/>
            <a:ext cx="363994" cy="896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812" y="1562894"/>
            <a:ext cx="5638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34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066" y="1690688"/>
            <a:ext cx="5267325" cy="4105275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Mønelinje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08" y="1656151"/>
            <a:ext cx="6540874" cy="4690285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2337266" y="3056965"/>
            <a:ext cx="1526522" cy="5378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3867710" y="2151529"/>
            <a:ext cx="1495144" cy="9812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292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39</Words>
  <Application>Microsoft Office PowerPoint</Application>
  <PresentationFormat>Widescreen</PresentationFormat>
  <Paragraphs>23</Paragraphs>
  <Slides>28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Office-tema</vt:lpstr>
      <vt:lpstr>Skisser/bilder for FKB-Bygning</vt:lpstr>
      <vt:lpstr>PowerPoint-presentasjon</vt:lpstr>
      <vt:lpstr>PowerPoint-presentasjon</vt:lpstr>
      <vt:lpstr>PowerPoint-presentasjon</vt:lpstr>
      <vt:lpstr>PowerPoint-presentasjon</vt:lpstr>
      <vt:lpstr>AnnenBygning</vt:lpstr>
      <vt:lpstr>Takkant</vt:lpstr>
      <vt:lpstr>Bygningslinje</vt:lpstr>
      <vt:lpstr>Mønelinje</vt:lpstr>
      <vt:lpstr>Taksprang (bunn)</vt:lpstr>
      <vt:lpstr>takoverbyggkant</vt:lpstr>
      <vt:lpstr>takoverbygg</vt:lpstr>
      <vt:lpstr>Bygningbru</vt:lpstr>
      <vt:lpstr>Bygningsavgrensningstiltak</vt:lpstr>
      <vt:lpstr>PowerPoint-presentasjon</vt:lpstr>
      <vt:lpstr>Hjelpepunkt3d </vt:lpstr>
      <vt:lpstr>fiktivbygningsavgrensning</vt:lpstr>
      <vt:lpstr>hjelpelinje3d</vt:lpstr>
      <vt:lpstr>Takplatå</vt:lpstr>
      <vt:lpstr>PowerPoint-presentasjon</vt:lpstr>
      <vt:lpstr>PowerPoint-presentasjon</vt:lpstr>
      <vt:lpstr>PowerPoint-presentasjon</vt:lpstr>
      <vt:lpstr>PowerPoint-presentasjon</vt:lpstr>
      <vt:lpstr>Grunnmur</vt:lpstr>
      <vt:lpstr>Låvebru</vt:lpstr>
      <vt:lpstr>PowerPoint-presentasjon</vt:lpstr>
      <vt:lpstr>PowerPoint-presentasjon</vt:lpstr>
      <vt:lpstr>PowerPoint-presentasjon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Nils Ivar Nes</cp:lastModifiedBy>
  <cp:revision>27</cp:revision>
  <dcterms:created xsi:type="dcterms:W3CDTF">2021-08-09T08:55:59Z</dcterms:created>
  <dcterms:modified xsi:type="dcterms:W3CDTF">2021-12-12T12:26:55Z</dcterms:modified>
</cp:coreProperties>
</file>